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1E624C-B2F8-4271-9D81-0861D4ECE4AF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A6BB16-E42B-46E9-BF93-B06884E85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3CE58-A73E-463F-AF14-439B0FE97CF8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13F8-CB7A-40F7-8A5E-FFFBCAE0E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3B660-B151-4325-B964-13FF39FBB65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04C7-A6A9-467E-9C2D-6D602CAF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D4F89-8BE7-41C9-A14C-BDEF8A98436A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838C5-244A-4299-B845-3874DA850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0B86A-B081-4CE4-B39A-8D31A022A012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C426-963C-480C-B620-C2D14597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6F702-15EE-4FB6-801B-3EF43F6CE429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B1D1-85DF-4881-86BD-B481615AF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94CF-B45D-478C-B853-F38105922FFB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48FA-8228-436A-ACE1-20E73BDED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18A6-A9D2-4A9D-84D7-9C8367703A56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244F8-3574-4C93-A6CD-5BE7A9EE5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5E30-2DA3-4E38-9AD9-8E972B6DF55D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438F0-ABCF-40D2-AF74-E862F99D5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D6E35-0562-43C3-A900-3AE84A455873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09C4D-2A1A-414A-879F-F07550301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966C-86F0-4453-9D91-7D83CD1AF60F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0A633C-1693-47F7-B66B-D5C2045D8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4D26-957B-42EE-9185-F5DEF6C09B0A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59D0F-6A76-49CD-A9A4-767E3A440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A64E9A-B6A2-41FB-BE2A-6DB5FB0B2C62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7A9323-EA5C-41DC-9110-9E850ACF9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500" cap="none" smtClean="0"/>
              <a:t>Background </a:t>
            </a:r>
            <a:br>
              <a:rPr lang="en-US" sz="4500" cap="none" smtClean="0"/>
            </a:br>
            <a:r>
              <a:rPr lang="en-US" sz="4500" cap="none" smtClean="0"/>
              <a:t>Context Presentations:  </a:t>
            </a:r>
            <a:r>
              <a:rPr lang="en-US" sz="4500" i="1" cap="none" smtClean="0"/>
              <a:t>FAHRENHEIT 451</a:t>
            </a:r>
            <a:endParaRPr lang="en-US" sz="4500" cap="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0"/>
            <a:ext cx="7521575" cy="685800"/>
          </a:xfrm>
          <a:solidFill>
            <a:srgbClr val="00FFFF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cap="none" smtClean="0"/>
              <a:t>INSTRUCTIONS</a:t>
            </a:r>
            <a:r>
              <a:rPr lang="en-US" sz="2400" cap="none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00800"/>
          </a:xfrm>
          <a:solidFill>
            <a:schemeClr val="accent2"/>
          </a:solidFill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4100" smtClean="0"/>
              <a:t>Project completed in groups of </a:t>
            </a:r>
            <a:r>
              <a:rPr lang="en-US" sz="4100" u="sng" smtClean="0"/>
              <a:t>no more than 4</a:t>
            </a:r>
            <a:r>
              <a:rPr lang="en-US" sz="4100" smtClean="0"/>
              <a:t>. </a:t>
            </a:r>
            <a:r>
              <a:rPr lang="en-US" sz="4100" i="1" smtClean="0"/>
              <a:t>Needed: 6 groups total</a:t>
            </a:r>
          </a:p>
          <a:p>
            <a:pPr>
              <a:buFont typeface="Arial" charset="0"/>
              <a:buChar char="•"/>
            </a:pPr>
            <a:r>
              <a:rPr lang="en-US" sz="4100" smtClean="0"/>
              <a:t>Research credible sources </a:t>
            </a:r>
          </a:p>
          <a:p>
            <a:pPr>
              <a:buFont typeface="Arial" charset="0"/>
              <a:buChar char="•"/>
            </a:pPr>
            <a:r>
              <a:rPr lang="en-US" sz="4100" smtClean="0"/>
              <a:t>Present pertinent, interesting information about your topic through a medium of your choice (PowerPoint, movie, skit, etc.)</a:t>
            </a:r>
          </a:p>
          <a:p>
            <a:pPr>
              <a:buFont typeface="Arial" charset="0"/>
              <a:buChar char="•"/>
            </a:pPr>
            <a:r>
              <a:rPr lang="en-US" sz="4100" smtClean="0"/>
              <a:t>Teach classmates about this topic in an engaging manner! </a:t>
            </a:r>
          </a:p>
          <a:p>
            <a:endParaRPr lang="en-US" sz="4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cap="none" smtClean="0"/>
              <a:t>TOPICS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3684588" cy="3579813"/>
          </a:xfrm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en-US" sz="4000" smtClean="0">
                <a:solidFill>
                  <a:schemeClr val="accent2"/>
                </a:solidFill>
              </a:rPr>
              <a:t>Ray Bradbury</a:t>
            </a:r>
          </a:p>
          <a:p>
            <a:pPr marL="0" indent="0">
              <a:buFont typeface="Arial" charset="0"/>
              <a:buChar char="•"/>
            </a:pPr>
            <a:r>
              <a:rPr lang="en-US" sz="4000" smtClean="0"/>
              <a:t>Nazi book burnings/ book burnings past &amp; present</a:t>
            </a:r>
          </a:p>
          <a:p>
            <a:pPr marL="0" indent="0">
              <a:buFont typeface="Arial" charset="0"/>
              <a:buChar char="•"/>
            </a:pPr>
            <a:r>
              <a:rPr lang="en-US" sz="4000" smtClean="0">
                <a:solidFill>
                  <a:schemeClr val="accent2"/>
                </a:solidFill>
              </a:rPr>
              <a:t>Cold War</a:t>
            </a:r>
          </a:p>
          <a:p>
            <a:pPr marL="0" indent="0">
              <a:buFont typeface="Arial" charset="0"/>
              <a:buChar char="•"/>
            </a:pPr>
            <a:endParaRPr lang="en-US" sz="4000" smtClean="0">
              <a:solidFill>
                <a:schemeClr val="accent2"/>
              </a:solidFill>
            </a:endParaRPr>
          </a:p>
        </p:txBody>
      </p:sp>
      <p:sp>
        <p:nvSpPr>
          <p:cNvPr id="1638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8200" y="763588"/>
            <a:ext cx="4484688" cy="3579812"/>
          </a:xfrm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en-US" sz="4000" smtClean="0"/>
              <a:t>McCarthyism/</a:t>
            </a:r>
          </a:p>
          <a:p>
            <a:pPr marL="0" indent="0"/>
            <a:r>
              <a:rPr lang="en-US" sz="4000" smtClean="0"/>
              <a:t>McCarthy Era</a:t>
            </a:r>
          </a:p>
          <a:p>
            <a:pPr marL="0" indent="0">
              <a:buFont typeface="Arial" charset="0"/>
              <a:buChar char="•"/>
            </a:pPr>
            <a:r>
              <a:rPr lang="en-US" sz="4000" smtClean="0">
                <a:solidFill>
                  <a:schemeClr val="accent2"/>
                </a:solidFill>
              </a:rPr>
              <a:t>Banned books – past and present</a:t>
            </a:r>
          </a:p>
          <a:p>
            <a:pPr marL="0" indent="0">
              <a:buFont typeface="Arial" charset="0"/>
              <a:buChar char="•"/>
            </a:pPr>
            <a:r>
              <a:rPr lang="en-US" sz="4000" smtClean="0"/>
              <a:t>New technology in 1940’s and 1950’s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1831</TotalTime>
  <Words>74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Franklin Gothic Book</vt:lpstr>
      <vt:lpstr>Arial</vt:lpstr>
      <vt:lpstr>Franklin Gothic Medium</vt:lpstr>
      <vt:lpstr>Wingdings</vt:lpstr>
      <vt:lpstr>Calibri</vt:lpstr>
      <vt:lpstr>Angles</vt:lpstr>
      <vt:lpstr>Angles</vt:lpstr>
      <vt:lpstr>Angles</vt:lpstr>
      <vt:lpstr>Angles</vt:lpstr>
      <vt:lpstr>Angles</vt:lpstr>
      <vt:lpstr>Background  Context Presentations:  FAHRENHEIT 451</vt:lpstr>
      <vt:lpstr>INSTRUCTIONS:</vt:lpstr>
      <vt:lpstr>TOPICS</vt:lpstr>
    </vt:vector>
  </TitlesOfParts>
  <Company>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TO Fahrenheit 451 Powerpoint assignment</dc:title>
  <dc:creator>lynne.hemphill</dc:creator>
  <cp:lastModifiedBy>Sarah Rohlfs</cp:lastModifiedBy>
  <cp:revision>8</cp:revision>
  <cp:lastPrinted>2011-09-09T16:30:10Z</cp:lastPrinted>
  <dcterms:created xsi:type="dcterms:W3CDTF">2011-09-09T00:31:02Z</dcterms:created>
  <dcterms:modified xsi:type="dcterms:W3CDTF">2013-02-12T19:57:22Z</dcterms:modified>
</cp:coreProperties>
</file>