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5970-6E2A-4295-AF2D-B6CA0F478E3E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C965B-81EB-4F99-BA61-D349E42E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F3079-81E7-4104-A50A-DF3122284E15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2BB8-3113-4542-8B4F-81673375F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5433-DC4C-4C58-9A11-2E24878ABB04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DD06B-DE87-4A6A-B05A-B2817AC34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2FC3-2FED-4623-A2F5-61126A75B7A6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8C02-140B-4A4F-9EBB-AAF52A23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A8A9-F4F4-40E9-B68A-DA1BD6C6D5FD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0F786-CC8B-429E-A5F5-71A26F7B8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A9AA8-411A-4589-8420-D8FFB6E57AD9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3E61F-9B02-49F2-BC58-EB182277D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F237-68F8-46FB-8725-3734FC8F47BB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34C2-F6AF-4B1E-A5E3-8115F8AF2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F948B-A505-40ED-A9B2-68AA2EB1099A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78BC-FEED-48BF-893F-F7905CC1D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3F02D-3527-42D4-B5BA-603D580E7DEF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532E-533F-4AF1-AD5C-916CF5A8E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5EE8-48AE-44D9-B33F-AA3A46358442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31C7-DD34-40C8-9DD1-1BFCE936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05289-51AA-443B-B9D9-45A3AFA94846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17F4-C17B-405E-A9AF-0C99ADC7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/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448E3-6A88-408E-A726-D988FB2CCEC5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7A49-339F-4B53-A9F1-4B304B933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52223-4B52-4FD2-A6A3-247FCED197B9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F81AB8-3C68-40C4-85BE-F5553880A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E48D6A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893A19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E48D6A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893A19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E48D6A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549275" y="-314325"/>
            <a:ext cx="8042275" cy="1336675"/>
          </a:xfrm>
        </p:spPr>
        <p:txBody>
          <a:bodyPr/>
          <a:lstStyle/>
          <a:p>
            <a:pPr algn="l" eaLnBrk="1" hangingPunct="1"/>
            <a:r>
              <a:rPr lang="en-US" i="1" smtClean="0"/>
              <a:t>INFERNO </a:t>
            </a:r>
            <a:r>
              <a:rPr lang="en-US" smtClean="0"/>
              <a:t>Terms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 bwMode="auto">
          <a:xfrm>
            <a:off x="22225" y="1022350"/>
            <a:ext cx="9144000" cy="58356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4800" b="1" smtClean="0"/>
              <a:t>ALLEGORY: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5000" b="1" smtClean="0"/>
              <a:t>A story whose literal plot deals entirely in symbols, instilling the story with a second level of meaning implied by, but broader than, the events of the narrative</a:t>
            </a:r>
            <a:r>
              <a:rPr lang="en-US" sz="5000" smtClean="0"/>
              <a:t> </a:t>
            </a:r>
            <a:endParaRPr lang="en-US" sz="5000" b="1" smtClean="0"/>
          </a:p>
          <a:p>
            <a:pPr eaLnBrk="1" hangingPunct="1">
              <a:lnSpc>
                <a:spcPct val="90000"/>
              </a:lnSpc>
            </a:pPr>
            <a:endParaRPr lang="en-US" sz="5000" smtClean="0"/>
          </a:p>
          <a:p>
            <a:pPr eaLnBrk="1" hangingPunct="1">
              <a:lnSpc>
                <a:spcPct val="90000"/>
              </a:lnSpc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Allegory in </a:t>
            </a:r>
            <a:r>
              <a:rPr lang="en-US" i="1" smtClean="0"/>
              <a:t>Inferno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5257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smtClean="0"/>
              <a:t>Part of Medieval literary tradition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700" b="1" i="1" smtClean="0"/>
              <a:t>Everyman character undergoes trials and tribulations in his search to find the soul’s true path in life</a:t>
            </a:r>
            <a:r>
              <a:rPr lang="en-US" sz="3700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Dante’s connection: all people know some form of sin and thus wander lost in a dark wood; path to righteousness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787400"/>
          </a:xfrm>
        </p:spPr>
        <p:txBody>
          <a:bodyPr/>
          <a:lstStyle/>
          <a:p>
            <a:pPr algn="l" eaLnBrk="1" hangingPunct="1"/>
            <a:r>
              <a:rPr lang="en-US" i="1" smtClean="0"/>
              <a:t>INFERNO </a:t>
            </a:r>
            <a:r>
              <a:rPr lang="en-US" smtClean="0"/>
              <a:t>Terms</a:t>
            </a:r>
            <a:endParaRPr lang="en-US" i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912813"/>
            <a:ext cx="8535988" cy="43434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TERCET</a:t>
            </a: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three line 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stanza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US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Midway in our life’s journey, I went astray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from the straight road and woke to find myself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3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alone in a dark wood. How shall I” (4)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912813"/>
          </a:xfrm>
        </p:spPr>
        <p:txBody>
          <a:bodyPr/>
          <a:lstStyle/>
          <a:p>
            <a:pPr algn="l" eaLnBrk="1" hangingPunct="1"/>
            <a:r>
              <a:rPr lang="en-US" i="1" smtClean="0"/>
              <a:t>INFERNO </a:t>
            </a:r>
            <a:r>
              <a:rPr lang="en-US" smtClean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538" y="1079500"/>
            <a:ext cx="8610600" cy="5541963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INTERTEMPORALITY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—the mingling of elements from different time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periods. Dante’s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characters can see beyond their time on Earth because in death they exist outside of time.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ntertemporality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part of the medieval tradition;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biblical characters, for example, were almost always represented in art as wearing medieval clothing.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5878</TotalTime>
  <Words>157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News Gothic MT</vt:lpstr>
      <vt:lpstr>Wingdings 2</vt:lpstr>
      <vt:lpstr>Calibri</vt:lpstr>
      <vt:lpstr>Breeze</vt:lpstr>
      <vt:lpstr>Breeze</vt:lpstr>
      <vt:lpstr>INFERNO Terms</vt:lpstr>
      <vt:lpstr>Allegory in Inferno</vt:lpstr>
      <vt:lpstr>INFERNO Terms</vt:lpstr>
      <vt:lpstr>INFERNO Terms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INFERNO Terms</dc:title>
  <dc:creator>Jeanine Cull</dc:creator>
  <cp:lastModifiedBy>Sarah Rohlfs</cp:lastModifiedBy>
  <cp:revision>4</cp:revision>
  <dcterms:created xsi:type="dcterms:W3CDTF">2012-02-20T20:44:43Z</dcterms:created>
  <dcterms:modified xsi:type="dcterms:W3CDTF">2012-09-24T12:58:44Z</dcterms:modified>
</cp:coreProperties>
</file>